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FE764A-F8B8-4380-A205-B5F6D05F2F0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BE1DC06-7F70-487D-8C9D-DA3E85774BCD}">
      <dgm:prSet/>
      <dgm:spPr/>
      <dgm:t>
        <a:bodyPr/>
        <a:lstStyle/>
        <a:p>
          <a:r>
            <a:rPr lang="en-US"/>
            <a:t>An advanced, open-source relational database system.</a:t>
          </a:r>
        </a:p>
      </dgm:t>
    </dgm:pt>
    <dgm:pt modelId="{D45A246C-563A-43DA-8DE8-3DA68245F84F}" type="parTrans" cxnId="{27446BCE-A28C-44B2-A6E7-2451044DECE7}">
      <dgm:prSet/>
      <dgm:spPr/>
      <dgm:t>
        <a:bodyPr/>
        <a:lstStyle/>
        <a:p>
          <a:endParaRPr lang="en-US"/>
        </a:p>
      </dgm:t>
    </dgm:pt>
    <dgm:pt modelId="{5565565D-B802-4923-83F9-845924651242}" type="sibTrans" cxnId="{27446BCE-A28C-44B2-A6E7-2451044DECE7}">
      <dgm:prSet/>
      <dgm:spPr/>
      <dgm:t>
        <a:bodyPr/>
        <a:lstStyle/>
        <a:p>
          <a:endParaRPr lang="en-US"/>
        </a:p>
      </dgm:t>
    </dgm:pt>
    <dgm:pt modelId="{C537563F-5A8C-4493-AE58-F3D7A14FC0E5}">
      <dgm:prSet/>
      <dgm:spPr/>
      <dgm:t>
        <a:bodyPr/>
        <a:lstStyle/>
        <a:p>
          <a:r>
            <a:rPr lang="en-US"/>
            <a:t>ACID (Atomicity, Consistency, Isolation, and Durability) compliance  </a:t>
          </a:r>
        </a:p>
      </dgm:t>
    </dgm:pt>
    <dgm:pt modelId="{B839A5E8-7ADE-4168-8CE3-5559BC320C26}" type="parTrans" cxnId="{182C7FCD-EF0F-44ED-9BB5-FD6DD28E1387}">
      <dgm:prSet/>
      <dgm:spPr/>
      <dgm:t>
        <a:bodyPr/>
        <a:lstStyle/>
        <a:p>
          <a:endParaRPr lang="en-US"/>
        </a:p>
      </dgm:t>
    </dgm:pt>
    <dgm:pt modelId="{519E0AE7-95ED-4FB4-83BE-BA2EE8DFDA61}" type="sibTrans" cxnId="{182C7FCD-EF0F-44ED-9BB5-FD6DD28E1387}">
      <dgm:prSet/>
      <dgm:spPr/>
      <dgm:t>
        <a:bodyPr/>
        <a:lstStyle/>
        <a:p>
          <a:endParaRPr lang="en-US"/>
        </a:p>
      </dgm:t>
    </dgm:pt>
    <dgm:pt modelId="{7C476384-B4EB-4BB4-8C8B-6D08B5A09406}">
      <dgm:prSet/>
      <dgm:spPr/>
      <dgm:t>
        <a:bodyPr/>
        <a:lstStyle/>
        <a:p>
          <a:r>
            <a:rPr lang="en-US"/>
            <a:t>Support for JSON and NoSQL-like features</a:t>
          </a:r>
        </a:p>
      </dgm:t>
    </dgm:pt>
    <dgm:pt modelId="{7EA9D3A1-E2C8-459D-9A11-B4422BE49D5F}" type="parTrans" cxnId="{E1FAF336-EE5A-4D38-99BE-573CB6817AED}">
      <dgm:prSet/>
      <dgm:spPr/>
      <dgm:t>
        <a:bodyPr/>
        <a:lstStyle/>
        <a:p>
          <a:endParaRPr lang="en-US"/>
        </a:p>
      </dgm:t>
    </dgm:pt>
    <dgm:pt modelId="{0010FE3E-FA14-4380-80BE-C797D51032A1}" type="sibTrans" cxnId="{E1FAF336-EE5A-4D38-99BE-573CB6817AED}">
      <dgm:prSet/>
      <dgm:spPr/>
      <dgm:t>
        <a:bodyPr/>
        <a:lstStyle/>
        <a:p>
          <a:endParaRPr lang="en-US"/>
        </a:p>
      </dgm:t>
    </dgm:pt>
    <dgm:pt modelId="{CDD55308-9CFB-4428-9EC9-D4D1E2952C2D}">
      <dgm:prSet/>
      <dgm:spPr/>
      <dgm:t>
        <a:bodyPr/>
        <a:lstStyle/>
        <a:p>
          <a:r>
            <a:rPr lang="en-US"/>
            <a:t>Use Cases</a:t>
          </a:r>
        </a:p>
      </dgm:t>
    </dgm:pt>
    <dgm:pt modelId="{FFCF2678-E3C2-4CB3-B868-09C539196E94}" type="parTrans" cxnId="{597ACDD6-402A-4186-9944-E3FB2C95CC3A}">
      <dgm:prSet/>
      <dgm:spPr/>
      <dgm:t>
        <a:bodyPr/>
        <a:lstStyle/>
        <a:p>
          <a:endParaRPr lang="en-US"/>
        </a:p>
      </dgm:t>
    </dgm:pt>
    <dgm:pt modelId="{A3C06E58-F929-4269-8F50-F1B1F7D57DDC}" type="sibTrans" cxnId="{597ACDD6-402A-4186-9944-E3FB2C95CC3A}">
      <dgm:prSet/>
      <dgm:spPr/>
      <dgm:t>
        <a:bodyPr/>
        <a:lstStyle/>
        <a:p>
          <a:endParaRPr lang="en-US"/>
        </a:p>
      </dgm:t>
    </dgm:pt>
    <dgm:pt modelId="{3F23FDD2-0629-4173-B534-6799F1480F37}">
      <dgm:prSet/>
      <dgm:spPr/>
      <dgm:t>
        <a:bodyPr/>
        <a:lstStyle/>
        <a:p>
          <a:r>
            <a:rPr lang="en-US"/>
            <a:t>Web Applications  </a:t>
          </a:r>
        </a:p>
      </dgm:t>
    </dgm:pt>
    <dgm:pt modelId="{A5A64B5D-FC95-47B4-8A88-13A4F49A6327}" type="parTrans" cxnId="{CB5B8674-441D-4ADC-AED5-FADDB1F8F880}">
      <dgm:prSet/>
      <dgm:spPr/>
      <dgm:t>
        <a:bodyPr/>
        <a:lstStyle/>
        <a:p>
          <a:endParaRPr lang="en-US"/>
        </a:p>
      </dgm:t>
    </dgm:pt>
    <dgm:pt modelId="{E4E8B9DC-9203-49EA-B19D-3D8550CEFD4E}" type="sibTrans" cxnId="{CB5B8674-441D-4ADC-AED5-FADDB1F8F880}">
      <dgm:prSet/>
      <dgm:spPr/>
      <dgm:t>
        <a:bodyPr/>
        <a:lstStyle/>
        <a:p>
          <a:endParaRPr lang="en-US"/>
        </a:p>
      </dgm:t>
    </dgm:pt>
    <dgm:pt modelId="{EEA1F36A-5A8F-407D-91ED-6A955471C936}">
      <dgm:prSet/>
      <dgm:spPr/>
      <dgm:t>
        <a:bodyPr/>
        <a:lstStyle/>
        <a:p>
          <a:r>
            <a:rPr lang="en-US"/>
            <a:t>Data Warehousing  </a:t>
          </a:r>
        </a:p>
      </dgm:t>
    </dgm:pt>
    <dgm:pt modelId="{E3DB6964-5D96-4317-8C17-88EAACA4FF17}" type="parTrans" cxnId="{A87C5F31-87F4-4A33-B1D2-E3C01AEB3873}">
      <dgm:prSet/>
      <dgm:spPr/>
      <dgm:t>
        <a:bodyPr/>
        <a:lstStyle/>
        <a:p>
          <a:endParaRPr lang="en-US"/>
        </a:p>
      </dgm:t>
    </dgm:pt>
    <dgm:pt modelId="{29614C77-48A2-4A59-B97F-BF35438F180F}" type="sibTrans" cxnId="{A87C5F31-87F4-4A33-B1D2-E3C01AEB3873}">
      <dgm:prSet/>
      <dgm:spPr/>
      <dgm:t>
        <a:bodyPr/>
        <a:lstStyle/>
        <a:p>
          <a:endParaRPr lang="en-US"/>
        </a:p>
      </dgm:t>
    </dgm:pt>
    <dgm:pt modelId="{7FFC26B9-D9E1-4DE9-B8AF-F7E2F14FA8B3}">
      <dgm:prSet/>
      <dgm:spPr/>
      <dgm:t>
        <a:bodyPr/>
        <a:lstStyle/>
        <a:p>
          <a:r>
            <a:rPr lang="en-US"/>
            <a:t>Geospatial Data (PostGIS)</a:t>
          </a:r>
        </a:p>
      </dgm:t>
    </dgm:pt>
    <dgm:pt modelId="{B180734C-CF2E-4E6E-88CF-B9E60522E89B}" type="parTrans" cxnId="{DB56E670-198D-43AF-9CC3-B5281A9A1226}">
      <dgm:prSet/>
      <dgm:spPr/>
      <dgm:t>
        <a:bodyPr/>
        <a:lstStyle/>
        <a:p>
          <a:endParaRPr lang="en-US"/>
        </a:p>
      </dgm:t>
    </dgm:pt>
    <dgm:pt modelId="{DD1FA999-788F-457F-BC12-12FCF3744F06}" type="sibTrans" cxnId="{DB56E670-198D-43AF-9CC3-B5281A9A1226}">
      <dgm:prSet/>
      <dgm:spPr/>
      <dgm:t>
        <a:bodyPr/>
        <a:lstStyle/>
        <a:p>
          <a:endParaRPr lang="en-US"/>
        </a:p>
      </dgm:t>
    </dgm:pt>
    <dgm:pt modelId="{10F1403C-D170-44D8-BB34-DE1795301FF1}" type="pres">
      <dgm:prSet presAssocID="{02FE764A-F8B8-4380-A205-B5F6D05F2F0A}" presName="linear" presStyleCnt="0">
        <dgm:presLayoutVars>
          <dgm:animLvl val="lvl"/>
          <dgm:resizeHandles val="exact"/>
        </dgm:presLayoutVars>
      </dgm:prSet>
      <dgm:spPr/>
    </dgm:pt>
    <dgm:pt modelId="{B9C08E9C-72A9-4C01-AB1E-1D4DD42A2E3D}" type="pres">
      <dgm:prSet presAssocID="{EBE1DC06-7F70-487D-8C9D-DA3E85774BC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0A5F681-6510-447D-9244-5542C8BF6F4C}" type="pres">
      <dgm:prSet presAssocID="{5565565D-B802-4923-83F9-845924651242}" presName="spacer" presStyleCnt="0"/>
      <dgm:spPr/>
    </dgm:pt>
    <dgm:pt modelId="{C0FAF8A1-80C8-445A-8198-57A91E2C4EBF}" type="pres">
      <dgm:prSet presAssocID="{C537563F-5A8C-4493-AE58-F3D7A14FC0E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901AD82-9353-4F00-9C69-826F7E025F7C}" type="pres">
      <dgm:prSet presAssocID="{519E0AE7-95ED-4FB4-83BE-BA2EE8DFDA61}" presName="spacer" presStyleCnt="0"/>
      <dgm:spPr/>
    </dgm:pt>
    <dgm:pt modelId="{AE79FE49-D104-4A1E-BC6F-899682111530}" type="pres">
      <dgm:prSet presAssocID="{7C476384-B4EB-4BB4-8C8B-6D08B5A0940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13B9193-FF6B-4C57-85EA-08605CDBA43A}" type="pres">
      <dgm:prSet presAssocID="{0010FE3E-FA14-4380-80BE-C797D51032A1}" presName="spacer" presStyleCnt="0"/>
      <dgm:spPr/>
    </dgm:pt>
    <dgm:pt modelId="{B7CD47C6-1CDC-4CAA-B156-D3ABB9F23A91}" type="pres">
      <dgm:prSet presAssocID="{CDD55308-9CFB-4428-9EC9-D4D1E2952C2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FB9CF63-5C58-45D0-B223-8D6EA9734DB4}" type="pres">
      <dgm:prSet presAssocID="{CDD55308-9CFB-4428-9EC9-D4D1E2952C2D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4E1D91C-9609-4965-8B91-8DD71D5B1631}" type="presOf" srcId="{EEA1F36A-5A8F-407D-91ED-6A955471C936}" destId="{8FB9CF63-5C58-45D0-B223-8D6EA9734DB4}" srcOrd="0" destOrd="1" presId="urn:microsoft.com/office/officeart/2005/8/layout/vList2"/>
    <dgm:cxn modelId="{8284A21D-A227-41D4-94A3-87CA38435498}" type="presOf" srcId="{EBE1DC06-7F70-487D-8C9D-DA3E85774BCD}" destId="{B9C08E9C-72A9-4C01-AB1E-1D4DD42A2E3D}" srcOrd="0" destOrd="0" presId="urn:microsoft.com/office/officeart/2005/8/layout/vList2"/>
    <dgm:cxn modelId="{A87C5F31-87F4-4A33-B1D2-E3C01AEB3873}" srcId="{CDD55308-9CFB-4428-9EC9-D4D1E2952C2D}" destId="{EEA1F36A-5A8F-407D-91ED-6A955471C936}" srcOrd="1" destOrd="0" parTransId="{E3DB6964-5D96-4317-8C17-88EAACA4FF17}" sibTransId="{29614C77-48A2-4A59-B97F-BF35438F180F}"/>
    <dgm:cxn modelId="{E1FAF336-EE5A-4D38-99BE-573CB6817AED}" srcId="{02FE764A-F8B8-4380-A205-B5F6D05F2F0A}" destId="{7C476384-B4EB-4BB4-8C8B-6D08B5A09406}" srcOrd="2" destOrd="0" parTransId="{7EA9D3A1-E2C8-459D-9A11-B4422BE49D5F}" sibTransId="{0010FE3E-FA14-4380-80BE-C797D51032A1}"/>
    <dgm:cxn modelId="{BE1DDF5F-DEE1-4785-B8CC-6BF1651D18D3}" type="presOf" srcId="{C537563F-5A8C-4493-AE58-F3D7A14FC0E5}" destId="{C0FAF8A1-80C8-445A-8198-57A91E2C4EBF}" srcOrd="0" destOrd="0" presId="urn:microsoft.com/office/officeart/2005/8/layout/vList2"/>
    <dgm:cxn modelId="{DB56E670-198D-43AF-9CC3-B5281A9A1226}" srcId="{CDD55308-9CFB-4428-9EC9-D4D1E2952C2D}" destId="{7FFC26B9-D9E1-4DE9-B8AF-F7E2F14FA8B3}" srcOrd="2" destOrd="0" parTransId="{B180734C-CF2E-4E6E-88CF-B9E60522E89B}" sibTransId="{DD1FA999-788F-457F-BC12-12FCF3744F06}"/>
    <dgm:cxn modelId="{CB5B8674-441D-4ADC-AED5-FADDB1F8F880}" srcId="{CDD55308-9CFB-4428-9EC9-D4D1E2952C2D}" destId="{3F23FDD2-0629-4173-B534-6799F1480F37}" srcOrd="0" destOrd="0" parTransId="{A5A64B5D-FC95-47B4-8A88-13A4F49A6327}" sibTransId="{E4E8B9DC-9203-49EA-B19D-3D8550CEFD4E}"/>
    <dgm:cxn modelId="{96FFC259-7654-4CED-A492-E934634888DD}" type="presOf" srcId="{3F23FDD2-0629-4173-B534-6799F1480F37}" destId="{8FB9CF63-5C58-45D0-B223-8D6EA9734DB4}" srcOrd="0" destOrd="0" presId="urn:microsoft.com/office/officeart/2005/8/layout/vList2"/>
    <dgm:cxn modelId="{5C0B4984-43CE-4AB5-BED9-828BB1DE29E0}" type="presOf" srcId="{02FE764A-F8B8-4380-A205-B5F6D05F2F0A}" destId="{10F1403C-D170-44D8-BB34-DE1795301FF1}" srcOrd="0" destOrd="0" presId="urn:microsoft.com/office/officeart/2005/8/layout/vList2"/>
    <dgm:cxn modelId="{5D01D386-7C19-46C2-871D-6B12F418EFA1}" type="presOf" srcId="{7FFC26B9-D9E1-4DE9-B8AF-F7E2F14FA8B3}" destId="{8FB9CF63-5C58-45D0-B223-8D6EA9734DB4}" srcOrd="0" destOrd="2" presId="urn:microsoft.com/office/officeart/2005/8/layout/vList2"/>
    <dgm:cxn modelId="{E128B7A6-0B5D-4B49-89EA-B76D81341156}" type="presOf" srcId="{CDD55308-9CFB-4428-9EC9-D4D1E2952C2D}" destId="{B7CD47C6-1CDC-4CAA-B156-D3ABB9F23A91}" srcOrd="0" destOrd="0" presId="urn:microsoft.com/office/officeart/2005/8/layout/vList2"/>
    <dgm:cxn modelId="{1E707ECD-5BCA-4F3F-BB0C-41835A685E96}" type="presOf" srcId="{7C476384-B4EB-4BB4-8C8B-6D08B5A09406}" destId="{AE79FE49-D104-4A1E-BC6F-899682111530}" srcOrd="0" destOrd="0" presId="urn:microsoft.com/office/officeart/2005/8/layout/vList2"/>
    <dgm:cxn modelId="{182C7FCD-EF0F-44ED-9BB5-FD6DD28E1387}" srcId="{02FE764A-F8B8-4380-A205-B5F6D05F2F0A}" destId="{C537563F-5A8C-4493-AE58-F3D7A14FC0E5}" srcOrd="1" destOrd="0" parTransId="{B839A5E8-7ADE-4168-8CE3-5559BC320C26}" sibTransId="{519E0AE7-95ED-4FB4-83BE-BA2EE8DFDA61}"/>
    <dgm:cxn modelId="{27446BCE-A28C-44B2-A6E7-2451044DECE7}" srcId="{02FE764A-F8B8-4380-A205-B5F6D05F2F0A}" destId="{EBE1DC06-7F70-487D-8C9D-DA3E85774BCD}" srcOrd="0" destOrd="0" parTransId="{D45A246C-563A-43DA-8DE8-3DA68245F84F}" sibTransId="{5565565D-B802-4923-83F9-845924651242}"/>
    <dgm:cxn modelId="{597ACDD6-402A-4186-9944-E3FB2C95CC3A}" srcId="{02FE764A-F8B8-4380-A205-B5F6D05F2F0A}" destId="{CDD55308-9CFB-4428-9EC9-D4D1E2952C2D}" srcOrd="3" destOrd="0" parTransId="{FFCF2678-E3C2-4CB3-B868-09C539196E94}" sibTransId="{A3C06E58-F929-4269-8F50-F1B1F7D57DDC}"/>
    <dgm:cxn modelId="{43280569-C172-4AC0-80BC-D5E25AAFA7F4}" type="presParOf" srcId="{10F1403C-D170-44D8-BB34-DE1795301FF1}" destId="{B9C08E9C-72A9-4C01-AB1E-1D4DD42A2E3D}" srcOrd="0" destOrd="0" presId="urn:microsoft.com/office/officeart/2005/8/layout/vList2"/>
    <dgm:cxn modelId="{0372F2D7-950A-4B02-99C5-130CE00E2D83}" type="presParOf" srcId="{10F1403C-D170-44D8-BB34-DE1795301FF1}" destId="{40A5F681-6510-447D-9244-5542C8BF6F4C}" srcOrd="1" destOrd="0" presId="urn:microsoft.com/office/officeart/2005/8/layout/vList2"/>
    <dgm:cxn modelId="{7B02C575-0DAD-4421-8EFD-5A1C5C392C9B}" type="presParOf" srcId="{10F1403C-D170-44D8-BB34-DE1795301FF1}" destId="{C0FAF8A1-80C8-445A-8198-57A91E2C4EBF}" srcOrd="2" destOrd="0" presId="urn:microsoft.com/office/officeart/2005/8/layout/vList2"/>
    <dgm:cxn modelId="{485D310B-07BF-4D47-9511-2C0DE72230E2}" type="presParOf" srcId="{10F1403C-D170-44D8-BB34-DE1795301FF1}" destId="{A901AD82-9353-4F00-9C69-826F7E025F7C}" srcOrd="3" destOrd="0" presId="urn:microsoft.com/office/officeart/2005/8/layout/vList2"/>
    <dgm:cxn modelId="{087FA21B-A4E9-4C0A-949D-51AE52FD1A8A}" type="presParOf" srcId="{10F1403C-D170-44D8-BB34-DE1795301FF1}" destId="{AE79FE49-D104-4A1E-BC6F-899682111530}" srcOrd="4" destOrd="0" presId="urn:microsoft.com/office/officeart/2005/8/layout/vList2"/>
    <dgm:cxn modelId="{CBBB361E-36ED-49E6-8DC1-DB9F70F76C7C}" type="presParOf" srcId="{10F1403C-D170-44D8-BB34-DE1795301FF1}" destId="{813B9193-FF6B-4C57-85EA-08605CDBA43A}" srcOrd="5" destOrd="0" presId="urn:microsoft.com/office/officeart/2005/8/layout/vList2"/>
    <dgm:cxn modelId="{F64AEB21-32BB-4F4D-82D5-8B17DFDCA95F}" type="presParOf" srcId="{10F1403C-D170-44D8-BB34-DE1795301FF1}" destId="{B7CD47C6-1CDC-4CAA-B156-D3ABB9F23A91}" srcOrd="6" destOrd="0" presId="urn:microsoft.com/office/officeart/2005/8/layout/vList2"/>
    <dgm:cxn modelId="{1DEAF2DE-0BD6-460F-AF63-3BDDA21177E6}" type="presParOf" srcId="{10F1403C-D170-44D8-BB34-DE1795301FF1}" destId="{8FB9CF63-5C58-45D0-B223-8D6EA9734DB4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F27EA7-7FD9-49E0-8543-7A8CF4725783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2F9DB97-0F77-4623-90BA-5EBA947F7257}">
      <dgm:prSet/>
      <dgm:spPr/>
      <dgm:t>
        <a:bodyPr/>
        <a:lstStyle/>
        <a:p>
          <a:r>
            <a:rPr lang="en-US"/>
            <a:t>Accessing the database</a:t>
          </a:r>
        </a:p>
      </dgm:t>
    </dgm:pt>
    <dgm:pt modelId="{74412594-0641-4485-A7E6-3BF32B3DEFB5}" type="parTrans" cxnId="{31B05B6C-53E6-4998-93AC-BD85E2DEDDAE}">
      <dgm:prSet/>
      <dgm:spPr/>
      <dgm:t>
        <a:bodyPr/>
        <a:lstStyle/>
        <a:p>
          <a:endParaRPr lang="en-US"/>
        </a:p>
      </dgm:t>
    </dgm:pt>
    <dgm:pt modelId="{5B180DD1-2428-4B49-B833-69A7C6CF4152}" type="sibTrans" cxnId="{31B05B6C-53E6-4998-93AC-BD85E2DEDDAE}">
      <dgm:prSet/>
      <dgm:spPr/>
      <dgm:t>
        <a:bodyPr/>
        <a:lstStyle/>
        <a:p>
          <a:endParaRPr lang="en-US"/>
        </a:p>
      </dgm:t>
    </dgm:pt>
    <dgm:pt modelId="{5ADE9654-930E-4950-81C8-35572D6C126C}">
      <dgm:prSet/>
      <dgm:spPr/>
      <dgm:t>
        <a:bodyPr/>
        <a:lstStyle/>
        <a:p>
          <a:r>
            <a:rPr lang="nl-NL" b="0"/>
            <a:t>psql -U username -d dbname</a:t>
          </a:r>
          <a:endParaRPr lang="en-US"/>
        </a:p>
      </dgm:t>
    </dgm:pt>
    <dgm:pt modelId="{6611FBA4-E6A6-4526-ABCE-F1258AA4E39D}" type="parTrans" cxnId="{FDA70FF2-1A7A-49AC-82A1-11A9CB3655B9}">
      <dgm:prSet/>
      <dgm:spPr/>
      <dgm:t>
        <a:bodyPr/>
        <a:lstStyle/>
        <a:p>
          <a:endParaRPr lang="en-US"/>
        </a:p>
      </dgm:t>
    </dgm:pt>
    <dgm:pt modelId="{008ACF82-976E-477D-815C-14F991B268BD}" type="sibTrans" cxnId="{FDA70FF2-1A7A-49AC-82A1-11A9CB3655B9}">
      <dgm:prSet/>
      <dgm:spPr/>
      <dgm:t>
        <a:bodyPr/>
        <a:lstStyle/>
        <a:p>
          <a:endParaRPr lang="en-US"/>
        </a:p>
      </dgm:t>
    </dgm:pt>
    <dgm:pt modelId="{4CBC6BE6-6F92-4D60-8D39-571228588600}">
      <dgm:prSet/>
      <dgm:spPr/>
      <dgm:t>
        <a:bodyPr/>
        <a:lstStyle/>
        <a:p>
          <a:r>
            <a:rPr lang="nl-NL"/>
            <a:t>User Management</a:t>
          </a:r>
          <a:endParaRPr lang="en-US"/>
        </a:p>
      </dgm:t>
    </dgm:pt>
    <dgm:pt modelId="{5F7CE5EB-A334-4574-8CBD-2BF01A03A215}" type="parTrans" cxnId="{42D9D991-EE9C-41B4-9157-54805619FAB9}">
      <dgm:prSet/>
      <dgm:spPr/>
      <dgm:t>
        <a:bodyPr/>
        <a:lstStyle/>
        <a:p>
          <a:endParaRPr lang="en-US"/>
        </a:p>
      </dgm:t>
    </dgm:pt>
    <dgm:pt modelId="{E1777F08-1F0F-40EC-886A-E3D969F5D996}" type="sibTrans" cxnId="{42D9D991-EE9C-41B4-9157-54805619FAB9}">
      <dgm:prSet/>
      <dgm:spPr/>
      <dgm:t>
        <a:bodyPr/>
        <a:lstStyle/>
        <a:p>
          <a:endParaRPr lang="en-US"/>
        </a:p>
      </dgm:t>
    </dgm:pt>
    <dgm:pt modelId="{310870EF-FAE9-44E3-8C74-27435239FA17}">
      <dgm:prSet/>
      <dgm:spPr/>
      <dgm:t>
        <a:bodyPr/>
        <a:lstStyle/>
        <a:p>
          <a:r>
            <a:rPr lang="en-US"/>
            <a:t>CREATE USER newuser WITH PASSWORD 'password’;</a:t>
          </a:r>
        </a:p>
      </dgm:t>
    </dgm:pt>
    <dgm:pt modelId="{C900A49D-B3A4-4211-9EF8-C852172C40EA}" type="parTrans" cxnId="{A0B9FA55-474F-482C-A9C7-4A367458EA3F}">
      <dgm:prSet/>
      <dgm:spPr/>
      <dgm:t>
        <a:bodyPr/>
        <a:lstStyle/>
        <a:p>
          <a:endParaRPr lang="en-US"/>
        </a:p>
      </dgm:t>
    </dgm:pt>
    <dgm:pt modelId="{C1E600D6-0C9C-4BC2-8B7E-79C3D689D095}" type="sibTrans" cxnId="{A0B9FA55-474F-482C-A9C7-4A367458EA3F}">
      <dgm:prSet/>
      <dgm:spPr/>
      <dgm:t>
        <a:bodyPr/>
        <a:lstStyle/>
        <a:p>
          <a:endParaRPr lang="en-US"/>
        </a:p>
      </dgm:t>
    </dgm:pt>
    <dgm:pt modelId="{D3BBA666-DE1E-4693-BF67-461AF4FF8B08}">
      <dgm:prSet/>
      <dgm:spPr/>
      <dgm:t>
        <a:bodyPr/>
        <a:lstStyle/>
        <a:p>
          <a:r>
            <a:rPr lang="en-US"/>
            <a:t>GRANT ALL PRIVILEGES ON DATABASE mydb TO newuser; -&gt; NEVER DO THIS</a:t>
          </a:r>
        </a:p>
      </dgm:t>
    </dgm:pt>
    <dgm:pt modelId="{72D35BD8-9881-4214-AFDA-A4600E59720B}" type="parTrans" cxnId="{72EB040F-EFF2-4A07-8A01-A5441B8A1BCB}">
      <dgm:prSet/>
      <dgm:spPr/>
      <dgm:t>
        <a:bodyPr/>
        <a:lstStyle/>
        <a:p>
          <a:endParaRPr lang="en-US"/>
        </a:p>
      </dgm:t>
    </dgm:pt>
    <dgm:pt modelId="{F02637D1-4875-4E79-BC1C-5CA0FDA6D365}" type="sibTrans" cxnId="{72EB040F-EFF2-4A07-8A01-A5441B8A1BCB}">
      <dgm:prSet/>
      <dgm:spPr/>
      <dgm:t>
        <a:bodyPr/>
        <a:lstStyle/>
        <a:p>
          <a:endParaRPr lang="en-US"/>
        </a:p>
      </dgm:t>
    </dgm:pt>
    <dgm:pt modelId="{0C9CDBCC-5893-460A-A8C4-083A0D99E870}">
      <dgm:prSet/>
      <dgm:spPr/>
      <dgm:t>
        <a:bodyPr/>
        <a:lstStyle/>
        <a:p>
          <a:r>
            <a:rPr lang="nl-NL"/>
            <a:t>Backup and Restore</a:t>
          </a:r>
          <a:endParaRPr lang="en-US"/>
        </a:p>
      </dgm:t>
    </dgm:pt>
    <dgm:pt modelId="{85DC93AE-4833-423D-86FA-7846333758E2}" type="parTrans" cxnId="{5E0D4B1D-05D1-42B7-BF17-96E146CF33A8}">
      <dgm:prSet/>
      <dgm:spPr/>
      <dgm:t>
        <a:bodyPr/>
        <a:lstStyle/>
        <a:p>
          <a:endParaRPr lang="en-US"/>
        </a:p>
      </dgm:t>
    </dgm:pt>
    <dgm:pt modelId="{795C8996-D49F-4800-A6D8-D0712186CE5B}" type="sibTrans" cxnId="{5E0D4B1D-05D1-42B7-BF17-96E146CF33A8}">
      <dgm:prSet/>
      <dgm:spPr/>
      <dgm:t>
        <a:bodyPr/>
        <a:lstStyle/>
        <a:p>
          <a:endParaRPr lang="en-US"/>
        </a:p>
      </dgm:t>
    </dgm:pt>
    <dgm:pt modelId="{289F3F91-C9D0-4C38-A7EB-0CA435A561C8}">
      <dgm:prSet/>
      <dgm:spPr/>
      <dgm:t>
        <a:bodyPr/>
        <a:lstStyle/>
        <a:p>
          <a:r>
            <a:rPr lang="nl-NL"/>
            <a:t>Backup: pg_dump mydb &gt; backup.sql</a:t>
          </a:r>
          <a:endParaRPr lang="en-US"/>
        </a:p>
      </dgm:t>
    </dgm:pt>
    <dgm:pt modelId="{2941B809-4E9B-4D4A-8D69-F76DE4B05DCD}" type="parTrans" cxnId="{75B470F9-9BC7-4BF9-B2EF-54D15BE47E43}">
      <dgm:prSet/>
      <dgm:spPr/>
      <dgm:t>
        <a:bodyPr/>
        <a:lstStyle/>
        <a:p>
          <a:endParaRPr lang="en-US"/>
        </a:p>
      </dgm:t>
    </dgm:pt>
    <dgm:pt modelId="{60388740-9172-4E06-A095-A9385738DC49}" type="sibTrans" cxnId="{75B470F9-9BC7-4BF9-B2EF-54D15BE47E43}">
      <dgm:prSet/>
      <dgm:spPr/>
      <dgm:t>
        <a:bodyPr/>
        <a:lstStyle/>
        <a:p>
          <a:endParaRPr lang="en-US"/>
        </a:p>
      </dgm:t>
    </dgm:pt>
    <dgm:pt modelId="{EBF76891-A18D-4208-8DD9-54A686EFFAEF}">
      <dgm:prSet/>
      <dgm:spPr/>
      <dgm:t>
        <a:bodyPr/>
        <a:lstStyle/>
        <a:p>
          <a:r>
            <a:rPr lang="nl-NL"/>
            <a:t>Restore: psql mydb &lt; backup.sql</a:t>
          </a:r>
          <a:endParaRPr lang="en-US"/>
        </a:p>
      </dgm:t>
    </dgm:pt>
    <dgm:pt modelId="{053988A1-F9AC-4864-A2CD-075AB04BC5B5}" type="parTrans" cxnId="{2A65DDD9-FF97-4A41-81DC-A99E3C3AE471}">
      <dgm:prSet/>
      <dgm:spPr/>
      <dgm:t>
        <a:bodyPr/>
        <a:lstStyle/>
        <a:p>
          <a:endParaRPr lang="en-US"/>
        </a:p>
      </dgm:t>
    </dgm:pt>
    <dgm:pt modelId="{A5E40333-40A4-43A9-8B0C-7A387E80AFAC}" type="sibTrans" cxnId="{2A65DDD9-FF97-4A41-81DC-A99E3C3AE471}">
      <dgm:prSet/>
      <dgm:spPr/>
      <dgm:t>
        <a:bodyPr/>
        <a:lstStyle/>
        <a:p>
          <a:endParaRPr lang="en-US"/>
        </a:p>
      </dgm:t>
    </dgm:pt>
    <dgm:pt modelId="{93EB89B9-3210-46C5-A3B5-D7811AC46381}" type="pres">
      <dgm:prSet presAssocID="{CEF27EA7-7FD9-49E0-8543-7A8CF4725783}" presName="linear" presStyleCnt="0">
        <dgm:presLayoutVars>
          <dgm:dir/>
          <dgm:animLvl val="lvl"/>
          <dgm:resizeHandles val="exact"/>
        </dgm:presLayoutVars>
      </dgm:prSet>
      <dgm:spPr/>
    </dgm:pt>
    <dgm:pt modelId="{59DFD52D-69F9-4B06-BA07-A822B33C4EEB}" type="pres">
      <dgm:prSet presAssocID="{B2F9DB97-0F77-4623-90BA-5EBA947F7257}" presName="parentLin" presStyleCnt="0"/>
      <dgm:spPr/>
    </dgm:pt>
    <dgm:pt modelId="{DDDC9920-665F-4524-A677-2B8AFD51B046}" type="pres">
      <dgm:prSet presAssocID="{B2F9DB97-0F77-4623-90BA-5EBA947F7257}" presName="parentLeftMargin" presStyleLbl="node1" presStyleIdx="0" presStyleCnt="3"/>
      <dgm:spPr/>
    </dgm:pt>
    <dgm:pt modelId="{7EDA0571-566D-4BD2-931D-F579C949EB32}" type="pres">
      <dgm:prSet presAssocID="{B2F9DB97-0F77-4623-90BA-5EBA947F725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817210C-C5D9-4BB8-B5B3-C9EFFD82E651}" type="pres">
      <dgm:prSet presAssocID="{B2F9DB97-0F77-4623-90BA-5EBA947F7257}" presName="negativeSpace" presStyleCnt="0"/>
      <dgm:spPr/>
    </dgm:pt>
    <dgm:pt modelId="{31ADBA16-455E-44D3-9280-7A5114AE5BAA}" type="pres">
      <dgm:prSet presAssocID="{B2F9DB97-0F77-4623-90BA-5EBA947F7257}" presName="childText" presStyleLbl="conFgAcc1" presStyleIdx="0" presStyleCnt="3">
        <dgm:presLayoutVars>
          <dgm:bulletEnabled val="1"/>
        </dgm:presLayoutVars>
      </dgm:prSet>
      <dgm:spPr/>
    </dgm:pt>
    <dgm:pt modelId="{30354FAF-6BA7-4BB2-B009-0BEAC319D2D4}" type="pres">
      <dgm:prSet presAssocID="{5B180DD1-2428-4B49-B833-69A7C6CF4152}" presName="spaceBetweenRectangles" presStyleCnt="0"/>
      <dgm:spPr/>
    </dgm:pt>
    <dgm:pt modelId="{AB2CEE8B-2CAA-4B13-BD9C-82D21F6FF8A3}" type="pres">
      <dgm:prSet presAssocID="{4CBC6BE6-6F92-4D60-8D39-571228588600}" presName="parentLin" presStyleCnt="0"/>
      <dgm:spPr/>
    </dgm:pt>
    <dgm:pt modelId="{15F7FA60-BD3C-4537-9995-BEFE62209EA0}" type="pres">
      <dgm:prSet presAssocID="{4CBC6BE6-6F92-4D60-8D39-571228588600}" presName="parentLeftMargin" presStyleLbl="node1" presStyleIdx="0" presStyleCnt="3"/>
      <dgm:spPr/>
    </dgm:pt>
    <dgm:pt modelId="{372CF2F6-FBC2-4102-97D0-0316BA812035}" type="pres">
      <dgm:prSet presAssocID="{4CBC6BE6-6F92-4D60-8D39-57122858860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BE88E33-F90F-4A2E-B75E-5242924B124A}" type="pres">
      <dgm:prSet presAssocID="{4CBC6BE6-6F92-4D60-8D39-571228588600}" presName="negativeSpace" presStyleCnt="0"/>
      <dgm:spPr/>
    </dgm:pt>
    <dgm:pt modelId="{6B8335D2-DD79-49D6-A52B-872E060B758C}" type="pres">
      <dgm:prSet presAssocID="{4CBC6BE6-6F92-4D60-8D39-571228588600}" presName="childText" presStyleLbl="conFgAcc1" presStyleIdx="1" presStyleCnt="3">
        <dgm:presLayoutVars>
          <dgm:bulletEnabled val="1"/>
        </dgm:presLayoutVars>
      </dgm:prSet>
      <dgm:spPr/>
    </dgm:pt>
    <dgm:pt modelId="{A731D7D5-B73D-4902-AB16-7FA05E979B9D}" type="pres">
      <dgm:prSet presAssocID="{E1777F08-1F0F-40EC-886A-E3D969F5D996}" presName="spaceBetweenRectangles" presStyleCnt="0"/>
      <dgm:spPr/>
    </dgm:pt>
    <dgm:pt modelId="{7844B3DC-005D-4511-AD7C-47D4C5EFD29A}" type="pres">
      <dgm:prSet presAssocID="{0C9CDBCC-5893-460A-A8C4-083A0D99E870}" presName="parentLin" presStyleCnt="0"/>
      <dgm:spPr/>
    </dgm:pt>
    <dgm:pt modelId="{F3DB1430-A7F2-4F3B-9503-D87DF7D759F0}" type="pres">
      <dgm:prSet presAssocID="{0C9CDBCC-5893-460A-A8C4-083A0D99E870}" presName="parentLeftMargin" presStyleLbl="node1" presStyleIdx="1" presStyleCnt="3"/>
      <dgm:spPr/>
    </dgm:pt>
    <dgm:pt modelId="{C95EF612-F957-4B73-B7BB-B5B97FD938E6}" type="pres">
      <dgm:prSet presAssocID="{0C9CDBCC-5893-460A-A8C4-083A0D99E87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5A9FE74-80C0-428A-A263-61A7085DF0AD}" type="pres">
      <dgm:prSet presAssocID="{0C9CDBCC-5893-460A-A8C4-083A0D99E870}" presName="negativeSpace" presStyleCnt="0"/>
      <dgm:spPr/>
    </dgm:pt>
    <dgm:pt modelId="{9115B93A-B9CB-44F5-A173-B458D06D5BD0}" type="pres">
      <dgm:prSet presAssocID="{0C9CDBCC-5893-460A-A8C4-083A0D99E87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72EB040F-EFF2-4A07-8A01-A5441B8A1BCB}" srcId="{4CBC6BE6-6F92-4D60-8D39-571228588600}" destId="{D3BBA666-DE1E-4693-BF67-461AF4FF8B08}" srcOrd="1" destOrd="0" parTransId="{72D35BD8-9881-4214-AFDA-A4600E59720B}" sibTransId="{F02637D1-4875-4E79-BC1C-5CA0FDA6D365}"/>
    <dgm:cxn modelId="{5E0D4B1D-05D1-42B7-BF17-96E146CF33A8}" srcId="{CEF27EA7-7FD9-49E0-8543-7A8CF4725783}" destId="{0C9CDBCC-5893-460A-A8C4-083A0D99E870}" srcOrd="2" destOrd="0" parTransId="{85DC93AE-4833-423D-86FA-7846333758E2}" sibTransId="{795C8996-D49F-4800-A6D8-D0712186CE5B}"/>
    <dgm:cxn modelId="{13825947-6B6A-475E-A9FE-941AD3C3AA5A}" type="presOf" srcId="{5ADE9654-930E-4950-81C8-35572D6C126C}" destId="{31ADBA16-455E-44D3-9280-7A5114AE5BAA}" srcOrd="0" destOrd="0" presId="urn:microsoft.com/office/officeart/2005/8/layout/list1"/>
    <dgm:cxn modelId="{04713949-A25D-4FEB-9167-C491CE4AE47E}" type="presOf" srcId="{CEF27EA7-7FD9-49E0-8543-7A8CF4725783}" destId="{93EB89B9-3210-46C5-A3B5-D7811AC46381}" srcOrd="0" destOrd="0" presId="urn:microsoft.com/office/officeart/2005/8/layout/list1"/>
    <dgm:cxn modelId="{31B05B6C-53E6-4998-93AC-BD85E2DEDDAE}" srcId="{CEF27EA7-7FD9-49E0-8543-7A8CF4725783}" destId="{B2F9DB97-0F77-4623-90BA-5EBA947F7257}" srcOrd="0" destOrd="0" parTransId="{74412594-0641-4485-A7E6-3BF32B3DEFB5}" sibTransId="{5B180DD1-2428-4B49-B833-69A7C6CF4152}"/>
    <dgm:cxn modelId="{A0B9FA55-474F-482C-A9C7-4A367458EA3F}" srcId="{4CBC6BE6-6F92-4D60-8D39-571228588600}" destId="{310870EF-FAE9-44E3-8C74-27435239FA17}" srcOrd="0" destOrd="0" parTransId="{C900A49D-B3A4-4211-9EF8-C852172C40EA}" sibTransId="{C1E600D6-0C9C-4BC2-8B7E-79C3D689D095}"/>
    <dgm:cxn modelId="{42D9D991-EE9C-41B4-9157-54805619FAB9}" srcId="{CEF27EA7-7FD9-49E0-8543-7A8CF4725783}" destId="{4CBC6BE6-6F92-4D60-8D39-571228588600}" srcOrd="1" destOrd="0" parTransId="{5F7CE5EB-A334-4574-8CBD-2BF01A03A215}" sibTransId="{E1777F08-1F0F-40EC-886A-E3D969F5D996}"/>
    <dgm:cxn modelId="{4C500097-E2EC-4D62-BE07-865A815E9E19}" type="presOf" srcId="{0C9CDBCC-5893-460A-A8C4-083A0D99E870}" destId="{F3DB1430-A7F2-4F3B-9503-D87DF7D759F0}" srcOrd="0" destOrd="0" presId="urn:microsoft.com/office/officeart/2005/8/layout/list1"/>
    <dgm:cxn modelId="{6F76F8A7-2BE3-4D09-892F-DD889554FB9A}" type="presOf" srcId="{4CBC6BE6-6F92-4D60-8D39-571228588600}" destId="{15F7FA60-BD3C-4537-9995-BEFE62209EA0}" srcOrd="0" destOrd="0" presId="urn:microsoft.com/office/officeart/2005/8/layout/list1"/>
    <dgm:cxn modelId="{1FF991A8-BE98-4EF7-876C-5DEDF45BC700}" type="presOf" srcId="{0C9CDBCC-5893-460A-A8C4-083A0D99E870}" destId="{C95EF612-F957-4B73-B7BB-B5B97FD938E6}" srcOrd="1" destOrd="0" presId="urn:microsoft.com/office/officeart/2005/8/layout/list1"/>
    <dgm:cxn modelId="{EE7820AB-422F-4E0C-A742-A0CCD59559FB}" type="presOf" srcId="{EBF76891-A18D-4208-8DD9-54A686EFFAEF}" destId="{9115B93A-B9CB-44F5-A173-B458D06D5BD0}" srcOrd="0" destOrd="1" presId="urn:microsoft.com/office/officeart/2005/8/layout/list1"/>
    <dgm:cxn modelId="{8A8D70AC-7563-4756-AB7B-646A3058CF1E}" type="presOf" srcId="{289F3F91-C9D0-4C38-A7EB-0CA435A561C8}" destId="{9115B93A-B9CB-44F5-A173-B458D06D5BD0}" srcOrd="0" destOrd="0" presId="urn:microsoft.com/office/officeart/2005/8/layout/list1"/>
    <dgm:cxn modelId="{BFA1C1B7-0F09-48D5-9711-5B2C6A233781}" type="presOf" srcId="{4CBC6BE6-6F92-4D60-8D39-571228588600}" destId="{372CF2F6-FBC2-4102-97D0-0316BA812035}" srcOrd="1" destOrd="0" presId="urn:microsoft.com/office/officeart/2005/8/layout/list1"/>
    <dgm:cxn modelId="{B8A02DC0-B5F9-4F3D-88A9-B02BD095323A}" type="presOf" srcId="{B2F9DB97-0F77-4623-90BA-5EBA947F7257}" destId="{DDDC9920-665F-4524-A677-2B8AFD51B046}" srcOrd="0" destOrd="0" presId="urn:microsoft.com/office/officeart/2005/8/layout/list1"/>
    <dgm:cxn modelId="{E43217D1-2D43-482A-9FDA-F6D1324E1837}" type="presOf" srcId="{310870EF-FAE9-44E3-8C74-27435239FA17}" destId="{6B8335D2-DD79-49D6-A52B-872E060B758C}" srcOrd="0" destOrd="0" presId="urn:microsoft.com/office/officeart/2005/8/layout/list1"/>
    <dgm:cxn modelId="{2A65DDD9-FF97-4A41-81DC-A99E3C3AE471}" srcId="{0C9CDBCC-5893-460A-A8C4-083A0D99E870}" destId="{EBF76891-A18D-4208-8DD9-54A686EFFAEF}" srcOrd="1" destOrd="0" parTransId="{053988A1-F9AC-4864-A2CD-075AB04BC5B5}" sibTransId="{A5E40333-40A4-43A9-8B0C-7A387E80AFAC}"/>
    <dgm:cxn modelId="{55397DE8-48A7-45A5-9FA4-5B206E2CB921}" type="presOf" srcId="{D3BBA666-DE1E-4693-BF67-461AF4FF8B08}" destId="{6B8335D2-DD79-49D6-A52B-872E060B758C}" srcOrd="0" destOrd="1" presId="urn:microsoft.com/office/officeart/2005/8/layout/list1"/>
    <dgm:cxn modelId="{FDA70FF2-1A7A-49AC-82A1-11A9CB3655B9}" srcId="{B2F9DB97-0F77-4623-90BA-5EBA947F7257}" destId="{5ADE9654-930E-4950-81C8-35572D6C126C}" srcOrd="0" destOrd="0" parTransId="{6611FBA4-E6A6-4526-ABCE-F1258AA4E39D}" sibTransId="{008ACF82-976E-477D-815C-14F991B268BD}"/>
    <dgm:cxn modelId="{75B470F9-9BC7-4BF9-B2EF-54D15BE47E43}" srcId="{0C9CDBCC-5893-460A-A8C4-083A0D99E870}" destId="{289F3F91-C9D0-4C38-A7EB-0CA435A561C8}" srcOrd="0" destOrd="0" parTransId="{2941B809-4E9B-4D4A-8D69-F76DE4B05DCD}" sibTransId="{60388740-9172-4E06-A095-A9385738DC49}"/>
    <dgm:cxn modelId="{79A92AFD-4F38-49B2-9A93-EE97276D00D0}" type="presOf" srcId="{B2F9DB97-0F77-4623-90BA-5EBA947F7257}" destId="{7EDA0571-566D-4BD2-931D-F579C949EB32}" srcOrd="1" destOrd="0" presId="urn:microsoft.com/office/officeart/2005/8/layout/list1"/>
    <dgm:cxn modelId="{59189956-CD07-466B-A085-C9CB19DEF642}" type="presParOf" srcId="{93EB89B9-3210-46C5-A3B5-D7811AC46381}" destId="{59DFD52D-69F9-4B06-BA07-A822B33C4EEB}" srcOrd="0" destOrd="0" presId="urn:microsoft.com/office/officeart/2005/8/layout/list1"/>
    <dgm:cxn modelId="{1D717D54-8FB1-49FD-AA6C-3C595626EDBE}" type="presParOf" srcId="{59DFD52D-69F9-4B06-BA07-A822B33C4EEB}" destId="{DDDC9920-665F-4524-A677-2B8AFD51B046}" srcOrd="0" destOrd="0" presId="urn:microsoft.com/office/officeart/2005/8/layout/list1"/>
    <dgm:cxn modelId="{44A6F5BB-A7DF-454F-80A4-13132EA37240}" type="presParOf" srcId="{59DFD52D-69F9-4B06-BA07-A822B33C4EEB}" destId="{7EDA0571-566D-4BD2-931D-F579C949EB32}" srcOrd="1" destOrd="0" presId="urn:microsoft.com/office/officeart/2005/8/layout/list1"/>
    <dgm:cxn modelId="{1EA77227-F2EE-4848-8829-63E2FFFB5A24}" type="presParOf" srcId="{93EB89B9-3210-46C5-A3B5-D7811AC46381}" destId="{B817210C-C5D9-4BB8-B5B3-C9EFFD82E651}" srcOrd="1" destOrd="0" presId="urn:microsoft.com/office/officeart/2005/8/layout/list1"/>
    <dgm:cxn modelId="{2B8650E9-3E78-40B4-A165-F5F427C3248D}" type="presParOf" srcId="{93EB89B9-3210-46C5-A3B5-D7811AC46381}" destId="{31ADBA16-455E-44D3-9280-7A5114AE5BAA}" srcOrd="2" destOrd="0" presId="urn:microsoft.com/office/officeart/2005/8/layout/list1"/>
    <dgm:cxn modelId="{292F28AF-102A-41F2-9FF9-356C6D9A84C5}" type="presParOf" srcId="{93EB89B9-3210-46C5-A3B5-D7811AC46381}" destId="{30354FAF-6BA7-4BB2-B009-0BEAC319D2D4}" srcOrd="3" destOrd="0" presId="urn:microsoft.com/office/officeart/2005/8/layout/list1"/>
    <dgm:cxn modelId="{BCF4ED59-0583-413E-ABD5-B21C1075B555}" type="presParOf" srcId="{93EB89B9-3210-46C5-A3B5-D7811AC46381}" destId="{AB2CEE8B-2CAA-4B13-BD9C-82D21F6FF8A3}" srcOrd="4" destOrd="0" presId="urn:microsoft.com/office/officeart/2005/8/layout/list1"/>
    <dgm:cxn modelId="{4B52F007-E337-4225-B2F4-A7FA0259187B}" type="presParOf" srcId="{AB2CEE8B-2CAA-4B13-BD9C-82D21F6FF8A3}" destId="{15F7FA60-BD3C-4537-9995-BEFE62209EA0}" srcOrd="0" destOrd="0" presId="urn:microsoft.com/office/officeart/2005/8/layout/list1"/>
    <dgm:cxn modelId="{1AE773EB-F95F-4A59-B241-A4E6B0D5AD49}" type="presParOf" srcId="{AB2CEE8B-2CAA-4B13-BD9C-82D21F6FF8A3}" destId="{372CF2F6-FBC2-4102-97D0-0316BA812035}" srcOrd="1" destOrd="0" presId="urn:microsoft.com/office/officeart/2005/8/layout/list1"/>
    <dgm:cxn modelId="{781D4ADE-63BE-4E31-BACE-342637B5E2B0}" type="presParOf" srcId="{93EB89B9-3210-46C5-A3B5-D7811AC46381}" destId="{CBE88E33-F90F-4A2E-B75E-5242924B124A}" srcOrd="5" destOrd="0" presId="urn:microsoft.com/office/officeart/2005/8/layout/list1"/>
    <dgm:cxn modelId="{19116CFE-FEBD-49F0-8B1B-EBBC72C1558B}" type="presParOf" srcId="{93EB89B9-3210-46C5-A3B5-D7811AC46381}" destId="{6B8335D2-DD79-49D6-A52B-872E060B758C}" srcOrd="6" destOrd="0" presId="urn:microsoft.com/office/officeart/2005/8/layout/list1"/>
    <dgm:cxn modelId="{A6030670-7620-4986-A31B-179DFD21E25C}" type="presParOf" srcId="{93EB89B9-3210-46C5-A3B5-D7811AC46381}" destId="{A731D7D5-B73D-4902-AB16-7FA05E979B9D}" srcOrd="7" destOrd="0" presId="urn:microsoft.com/office/officeart/2005/8/layout/list1"/>
    <dgm:cxn modelId="{996A36F0-CA45-4F01-A40F-24124D777C38}" type="presParOf" srcId="{93EB89B9-3210-46C5-A3B5-D7811AC46381}" destId="{7844B3DC-005D-4511-AD7C-47D4C5EFD29A}" srcOrd="8" destOrd="0" presId="urn:microsoft.com/office/officeart/2005/8/layout/list1"/>
    <dgm:cxn modelId="{E1DE9D2E-9CC7-427C-AAA2-D15F3903147C}" type="presParOf" srcId="{7844B3DC-005D-4511-AD7C-47D4C5EFD29A}" destId="{F3DB1430-A7F2-4F3B-9503-D87DF7D759F0}" srcOrd="0" destOrd="0" presId="urn:microsoft.com/office/officeart/2005/8/layout/list1"/>
    <dgm:cxn modelId="{5AFDFD82-C03D-4B9D-8B5A-2D9901E6B250}" type="presParOf" srcId="{7844B3DC-005D-4511-AD7C-47D4C5EFD29A}" destId="{C95EF612-F957-4B73-B7BB-B5B97FD938E6}" srcOrd="1" destOrd="0" presId="urn:microsoft.com/office/officeart/2005/8/layout/list1"/>
    <dgm:cxn modelId="{E2B2F158-6EE8-457E-8646-D0055913402A}" type="presParOf" srcId="{93EB89B9-3210-46C5-A3B5-D7811AC46381}" destId="{35A9FE74-80C0-428A-A263-61A7085DF0AD}" srcOrd="9" destOrd="0" presId="urn:microsoft.com/office/officeart/2005/8/layout/list1"/>
    <dgm:cxn modelId="{7F4C7D47-84E8-4EDB-981C-80EBD5B32E58}" type="presParOf" srcId="{93EB89B9-3210-46C5-A3B5-D7811AC46381}" destId="{9115B93A-B9CB-44F5-A173-B458D06D5BD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C08E9C-72A9-4C01-AB1E-1D4DD42A2E3D}">
      <dsp:nvSpPr>
        <dsp:cNvPr id="0" name=""/>
        <dsp:cNvSpPr/>
      </dsp:nvSpPr>
      <dsp:spPr>
        <a:xfrm>
          <a:off x="0" y="21334"/>
          <a:ext cx="6666833" cy="10342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An advanced, open-source relational database system.</a:t>
          </a:r>
        </a:p>
      </dsp:txBody>
      <dsp:txXfrm>
        <a:off x="50489" y="71823"/>
        <a:ext cx="6565855" cy="933302"/>
      </dsp:txXfrm>
    </dsp:sp>
    <dsp:sp modelId="{C0FAF8A1-80C8-445A-8198-57A91E2C4EBF}">
      <dsp:nvSpPr>
        <dsp:cNvPr id="0" name=""/>
        <dsp:cNvSpPr/>
      </dsp:nvSpPr>
      <dsp:spPr>
        <a:xfrm>
          <a:off x="0" y="1130495"/>
          <a:ext cx="6666833" cy="1034280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ACID (Atomicity, Consistency, Isolation, and Durability) compliance  </a:t>
          </a:r>
        </a:p>
      </dsp:txBody>
      <dsp:txXfrm>
        <a:off x="50489" y="1180984"/>
        <a:ext cx="6565855" cy="933302"/>
      </dsp:txXfrm>
    </dsp:sp>
    <dsp:sp modelId="{AE79FE49-D104-4A1E-BC6F-899682111530}">
      <dsp:nvSpPr>
        <dsp:cNvPr id="0" name=""/>
        <dsp:cNvSpPr/>
      </dsp:nvSpPr>
      <dsp:spPr>
        <a:xfrm>
          <a:off x="0" y="2239655"/>
          <a:ext cx="6666833" cy="1034280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Support for JSON and NoSQL-like features</a:t>
          </a:r>
        </a:p>
      </dsp:txBody>
      <dsp:txXfrm>
        <a:off x="50489" y="2290144"/>
        <a:ext cx="6565855" cy="933302"/>
      </dsp:txXfrm>
    </dsp:sp>
    <dsp:sp modelId="{B7CD47C6-1CDC-4CAA-B156-D3ABB9F23A91}">
      <dsp:nvSpPr>
        <dsp:cNvPr id="0" name=""/>
        <dsp:cNvSpPr/>
      </dsp:nvSpPr>
      <dsp:spPr>
        <a:xfrm>
          <a:off x="0" y="3348815"/>
          <a:ext cx="6666833" cy="103428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Use Cases</a:t>
          </a:r>
        </a:p>
      </dsp:txBody>
      <dsp:txXfrm>
        <a:off x="50489" y="3399304"/>
        <a:ext cx="6565855" cy="933302"/>
      </dsp:txXfrm>
    </dsp:sp>
    <dsp:sp modelId="{8FB9CF63-5C58-45D0-B223-8D6EA9734DB4}">
      <dsp:nvSpPr>
        <dsp:cNvPr id="0" name=""/>
        <dsp:cNvSpPr/>
      </dsp:nvSpPr>
      <dsp:spPr>
        <a:xfrm>
          <a:off x="0" y="4383095"/>
          <a:ext cx="6666833" cy="1049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Web Applications 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Data Warehousing 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Geospatial Data (PostGIS)</a:t>
          </a:r>
        </a:p>
      </dsp:txBody>
      <dsp:txXfrm>
        <a:off x="0" y="4383095"/>
        <a:ext cx="6666833" cy="1049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ADBA16-455E-44D3-9280-7A5114AE5BAA}">
      <dsp:nvSpPr>
        <dsp:cNvPr id="0" name=""/>
        <dsp:cNvSpPr/>
      </dsp:nvSpPr>
      <dsp:spPr>
        <a:xfrm>
          <a:off x="0" y="384124"/>
          <a:ext cx="6666833" cy="9355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58216" rIns="517420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200" b="0" kern="1200"/>
            <a:t>psql -U username -d dbname</a:t>
          </a:r>
          <a:endParaRPr lang="en-US" sz="2200" kern="1200"/>
        </a:p>
      </dsp:txBody>
      <dsp:txXfrm>
        <a:off x="0" y="384124"/>
        <a:ext cx="6666833" cy="935550"/>
      </dsp:txXfrm>
    </dsp:sp>
    <dsp:sp modelId="{7EDA0571-566D-4BD2-931D-F579C949EB32}">
      <dsp:nvSpPr>
        <dsp:cNvPr id="0" name=""/>
        <dsp:cNvSpPr/>
      </dsp:nvSpPr>
      <dsp:spPr>
        <a:xfrm>
          <a:off x="333341" y="59404"/>
          <a:ext cx="4666783" cy="6494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Accessing the database</a:t>
          </a:r>
        </a:p>
      </dsp:txBody>
      <dsp:txXfrm>
        <a:off x="365044" y="91107"/>
        <a:ext cx="4603377" cy="586034"/>
      </dsp:txXfrm>
    </dsp:sp>
    <dsp:sp modelId="{6B8335D2-DD79-49D6-A52B-872E060B758C}">
      <dsp:nvSpPr>
        <dsp:cNvPr id="0" name=""/>
        <dsp:cNvSpPr/>
      </dsp:nvSpPr>
      <dsp:spPr>
        <a:xfrm>
          <a:off x="0" y="1763194"/>
          <a:ext cx="6666833" cy="1905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58216" rIns="517420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CREATE USER newuser WITH PASSWORD 'password’;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GRANT ALL PRIVILEGES ON DATABASE mydb TO newuser; -&gt; NEVER DO THIS</a:t>
          </a:r>
        </a:p>
      </dsp:txBody>
      <dsp:txXfrm>
        <a:off x="0" y="1763194"/>
        <a:ext cx="6666833" cy="1905750"/>
      </dsp:txXfrm>
    </dsp:sp>
    <dsp:sp modelId="{372CF2F6-FBC2-4102-97D0-0316BA812035}">
      <dsp:nvSpPr>
        <dsp:cNvPr id="0" name=""/>
        <dsp:cNvSpPr/>
      </dsp:nvSpPr>
      <dsp:spPr>
        <a:xfrm>
          <a:off x="333341" y="1438474"/>
          <a:ext cx="4666783" cy="649440"/>
        </a:xfrm>
        <a:prstGeom prst="roundRect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200" kern="1200"/>
            <a:t>User Management</a:t>
          </a:r>
          <a:endParaRPr lang="en-US" sz="2200" kern="1200"/>
        </a:p>
      </dsp:txBody>
      <dsp:txXfrm>
        <a:off x="365044" y="1470177"/>
        <a:ext cx="4603377" cy="586034"/>
      </dsp:txXfrm>
    </dsp:sp>
    <dsp:sp modelId="{9115B93A-B9CB-44F5-A173-B458D06D5BD0}">
      <dsp:nvSpPr>
        <dsp:cNvPr id="0" name=""/>
        <dsp:cNvSpPr/>
      </dsp:nvSpPr>
      <dsp:spPr>
        <a:xfrm>
          <a:off x="0" y="4112465"/>
          <a:ext cx="6666833" cy="12820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58216" rIns="517420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200" kern="1200"/>
            <a:t>Backup: pg_dump mydb &gt; backup.sql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200" kern="1200"/>
            <a:t>Restore: psql mydb &lt; backup.sql</a:t>
          </a:r>
          <a:endParaRPr lang="en-US" sz="2200" kern="1200"/>
        </a:p>
      </dsp:txBody>
      <dsp:txXfrm>
        <a:off x="0" y="4112465"/>
        <a:ext cx="6666833" cy="1282049"/>
      </dsp:txXfrm>
    </dsp:sp>
    <dsp:sp modelId="{C95EF612-F957-4B73-B7BB-B5B97FD938E6}">
      <dsp:nvSpPr>
        <dsp:cNvPr id="0" name=""/>
        <dsp:cNvSpPr/>
      </dsp:nvSpPr>
      <dsp:spPr>
        <a:xfrm>
          <a:off x="333341" y="3787745"/>
          <a:ext cx="4666783" cy="64944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200" kern="1200"/>
            <a:t>Backup and Restore</a:t>
          </a:r>
          <a:endParaRPr lang="en-US" sz="2200" kern="1200"/>
        </a:p>
      </dsp:txBody>
      <dsp:txXfrm>
        <a:off x="365044" y="3819448"/>
        <a:ext cx="4603377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BE6A5-AABD-5667-EB45-E64783EF1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34C57B-A49C-30BF-81FB-2ED69745C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921D6-AB2C-338E-1FC5-9D8861E5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F1523-ACA1-1522-620D-B589FDCE5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0AFA5-243B-45F1-C4B2-357469F22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70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A9D06-F3DF-3C1E-4535-E1BCEB271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7650A4-A1E7-1778-F200-84C81FEAA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EAC03-6243-D512-59E4-2D9A877B2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FE49B-911D-01A0-6AE7-9C96C6B6A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779FE-1D29-2BBC-4A0B-4816554CD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5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337782-EEBF-6C61-77E4-9591F6E856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A06BC-CD62-1D2F-A509-93AF4FC8A4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F754E-3823-2E2A-0A23-A5BDE933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5A289-7F2B-0071-A2AD-74CFFC19D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6C994-7834-20D4-DCF8-F6E269AA9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58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47E85-4D3B-9F09-E7FF-A2739045F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5B8B6-0B4B-1218-D18C-9C3F037C4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F457C-8189-9E32-5A6C-6C9E90B74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61421-02A2-6790-87D6-F7C1639D6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89922-3BAA-4850-2656-7263C0054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241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FCF0B-B478-1695-C62B-E7BB8335E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E2A26-5C25-F88A-C30B-D815DA92F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9FFE3-8812-8340-ECD1-F0F90BFE5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AB72C-3C68-DDB9-7607-4FFD70A5F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DEF49-3559-36B5-9508-580E7E382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04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8BA0-446C-73A9-7E80-73D8E259D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ADFE6-B1A7-C825-40D7-BB21FF49AD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7C756E-D4B5-2BEE-1D7C-64A54B734F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4B45F-E62D-CF37-36BF-2FD0EC781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47B37-652B-9817-E8AB-F68FCB246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0BA79-5562-0EC8-F191-7B70B9F80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44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155F4-20E5-EDAF-E434-143583E9C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7DEF14-802D-328B-19F2-596647215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7596E-5AF0-6DD0-EDF6-D299D58B7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A320D0-65B8-5D77-C301-696B893598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BFCB50-B76A-A148-8CC0-D83A91725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0969FF-77AE-4561-5C63-43BF8B62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6356A9-3791-24E4-E656-62004BA45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F18ABD-3B6B-43CB-BF64-194953C1D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05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7A8CD-6093-5082-1B0C-33CC5D4A7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9B1B7-1E4A-2EB0-49E8-BBC02B3CD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E0E52C-7FBA-22A4-6CBF-8B181509D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9EF596-A372-1843-56EE-769A5D5E6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8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2B3D8B-B323-D6B2-8290-3A2B91454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E3E5C6-E1F1-5094-9A75-653B0A1F7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89DC36-5568-DDE8-63BC-E74817F51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5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AD0E3-8841-D977-A209-38A840455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05498-DCA3-8CE6-57E1-94F31E0C7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CDA91F-E46A-2184-5303-11935ABD6E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BEB7D1-9792-C0B0-16FD-BAF7FEB12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D6628-F2E1-ACD1-BE6B-83130D183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E8A1E7-E150-E348-5479-7A50AD209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0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A7E2F-705C-36A4-BAF9-84679DC20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D52583-D98D-6470-762C-671317331E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88A7E2-FD0C-160E-3A56-E8D8BD0A14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53931E-1973-1952-F1FA-B388DFB91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E2F44-2209-3738-9987-421B2C53F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A60EC-C2A5-665F-06A0-FD9B7C45C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03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430B4D-2172-7134-A206-5EC0B23B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9B39D-0228-1367-9DD0-CD721465C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CA5AF-4991-89FA-6F94-50CED3DBFA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ED6207-E264-4611-8665-1CD5B04561CF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77493-DF56-1157-904F-1C61CD6979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069B6-B438-8EDE-53A5-B71759913E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FCC87B-459B-4D20-A3A2-6C7667509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88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Electronic System">
            <a:extLst>
              <a:ext uri="{FF2B5EF4-FFF2-40B4-BE49-F238E27FC236}">
                <a16:creationId xmlns:a16="http://schemas.microsoft.com/office/drawing/2014/main" id="{7CBAA078-AA73-0AE2-7E79-21935780CF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1A72E7-5A88-F691-5C7D-1ED0AB3E0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Database Servers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C0F211-ED3F-4876-8A9E-33F286E1A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IT&amp;C 515R – Applications of Cybersecurity Training</a:t>
            </a:r>
          </a:p>
        </p:txBody>
      </p:sp>
    </p:spTree>
    <p:extLst>
      <p:ext uri="{BB962C8B-B14F-4D97-AF65-F5344CB8AC3E}">
        <p14:creationId xmlns:p14="http://schemas.microsoft.com/office/powerpoint/2010/main" val="4158571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data base&#10;&#10;Description automatically generated with medium confidence">
            <a:extLst>
              <a:ext uri="{FF2B5EF4-FFF2-40B4-BE49-F238E27FC236}">
                <a16:creationId xmlns:a16="http://schemas.microsoft.com/office/drawing/2014/main" id="{830D8CFA-B053-53FC-5976-35E0B6947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13" y="643466"/>
            <a:ext cx="1087037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7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55C16D-FF34-7A6D-24A8-03AD848CD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What is PostgreSQL?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5BC2B0-390D-0828-AE12-C6E8D30016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8275250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1799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81404F-917B-AC38-DD70-864DFFEBE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Postgres Commands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314C4B21-A6F2-1867-F596-30D51C23B7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4983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10172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AA05AD-C7E6-EB8A-45E9-96067C8FF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Security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7A433-0114-1EE7-6FA4-B457D4A50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000"/>
              <a:t>Security Risks:</a:t>
            </a:r>
          </a:p>
          <a:p>
            <a:pPr lvl="1"/>
            <a:r>
              <a:rPr lang="en-US" sz="2000"/>
              <a:t>SQL Injection  </a:t>
            </a:r>
          </a:p>
          <a:p>
            <a:pPr lvl="1"/>
            <a:r>
              <a:rPr lang="en-US" sz="2000"/>
              <a:t>Weak Passwords</a:t>
            </a:r>
          </a:p>
          <a:p>
            <a:pPr lvl="1"/>
            <a:r>
              <a:rPr lang="en-US" sz="2000"/>
              <a:t>Incorrect user permissions  </a:t>
            </a:r>
          </a:p>
          <a:p>
            <a:pPr lvl="1"/>
            <a:r>
              <a:rPr lang="en-US" sz="2000"/>
              <a:t>Unauthorized/ old user accounts</a:t>
            </a:r>
          </a:p>
        </p:txBody>
      </p:sp>
    </p:spTree>
    <p:extLst>
      <p:ext uri="{BB962C8B-B14F-4D97-AF65-F5344CB8AC3E}">
        <p14:creationId xmlns:p14="http://schemas.microsoft.com/office/powerpoint/2010/main" val="1244387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124</Words>
  <Application>Microsoft Office PowerPoint</Application>
  <PresentationFormat>Widescreen</PresentationFormat>
  <Paragraphs>25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Database Servers</vt:lpstr>
      <vt:lpstr>PowerPoint Presentation</vt:lpstr>
      <vt:lpstr>What is PostgreSQL?</vt:lpstr>
      <vt:lpstr>Postgres Commands</vt:lpstr>
      <vt:lpstr>Security Issues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Sebastian Hayes</dc:creator>
  <cp:lastModifiedBy>Sebastian Hayes</cp:lastModifiedBy>
  <cp:revision>1</cp:revision>
  <dcterms:created xsi:type="dcterms:W3CDTF">2025-02-04T00:37:32Z</dcterms:created>
  <dcterms:modified xsi:type="dcterms:W3CDTF">2025-02-04T01:14:15Z</dcterms:modified>
</cp:coreProperties>
</file>

<file path=docProps/thumbnail.jpeg>
</file>